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9" r:id="rId2"/>
    <p:sldId id="278" r:id="rId3"/>
    <p:sldId id="277" r:id="rId4"/>
    <p:sldId id="260" r:id="rId5"/>
    <p:sldId id="257" r:id="rId6"/>
    <p:sldId id="290" r:id="rId7"/>
    <p:sldId id="266" r:id="rId8"/>
    <p:sldId id="296" r:id="rId9"/>
    <p:sldId id="292" r:id="rId10"/>
    <p:sldId id="294" r:id="rId11"/>
    <p:sldId id="297" r:id="rId12"/>
    <p:sldId id="301" r:id="rId13"/>
    <p:sldId id="302" r:id="rId14"/>
    <p:sldId id="300" r:id="rId15"/>
    <p:sldId id="270" r:id="rId16"/>
    <p:sldId id="286" r:id="rId17"/>
    <p:sldId id="30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84A2F-47F9-4998-89AF-578F6A4D9A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66489-1A15-469B-85D0-38732F0356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учащихся при подготовке к ЕГЭ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714348" y="3643314"/>
            <a:ext cx="7772400" cy="20002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 №1 г. Тосно с углубленным изучением отдельных предметов»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Животова Татьяна Сергеевна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AutoShape 2" descr="https://im3-tub-ru.yandex.net/i?id=47e27a9dea40838f88c5dcf8a61aa83c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2" name="Picture 4" descr="Стена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643446"/>
            <a:ext cx="1785950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выпускникам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сдачи экзамена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Сосредоточьтесь,  распределите время и силы, 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выполнив следующие действия: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Без суеты, спокойно определите «хорошие» вопросы и отметьте (карандашом или галочкой);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Решите, на какие вопросы вы можете попытаться ответить, которые вы знаете;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«Плохие» вопросы отметьте крестиком;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Начинайте отвечать на те вопросы, в которых вы уверены! (каждый сам выбирает с чего начать)</a:t>
            </a:r>
          </a:p>
          <a:p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Спокойно отнеситесь, к тому, что все уже пишут ответы!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 каждого свой план выполнения своей стратегии работы.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43578"/>
            <a:ext cx="81838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выпускникам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время сдачи экзамена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Важность дыхания для регулировки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состояния трудно переоценить. Дыхание регулируется нервной системой.                   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Запомните: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МЕДЛЕННЫЙ ВДОХ И БЫСТРЫЙ ВЫДОХ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мобилизирует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функцию нервной системы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БЫСТРЫЙ ВДОХ И МЕДЛЕННЫЙ ВЫДОХ – успокаивает нервную систему.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Важно  научиться управлению тонусом мышц, движением: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Мышечная релаксация – наиболее простой способ – расслабление рук.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Массирование мочки уха большим и средний пальцем.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Массирование пальцев рук.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7772400" cy="9286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Психологический портрет человека,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готового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успешно сдать экзамены: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285860"/>
            <a:ext cx="8183880" cy="5429288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dirty="0"/>
          </a:p>
          <a:p>
            <a:pPr marL="514350" indent="-514350">
              <a:lnSpc>
                <a:spcPct val="120000"/>
              </a:lnSpc>
              <a:buNone/>
            </a:pPr>
            <a:r>
              <a:rPr lang="ru-RU" sz="10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Уверен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в своих силах.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Имеет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и постоянно поддерживает позитивный настрой на успех.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 Сам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обеспечивает себе высокую степень мотивации к успешной сдаче экзамена.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 Адекватно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оценивает свои способности, имеет представление о специфике умственного труда.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5. Знает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сильные и слабые стороны своего характера и умеет практически использовать эти знания.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6. Стойко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преодолевает препятствия, появляющиеся на пути к достижению цели.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7. Извлекает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рациональное зерно из критики в свой адрес, в меру самокритичен.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8183880" cy="76580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Психологический портрет человека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готового успешно сдать экзамены: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357298"/>
            <a:ext cx="8183880" cy="5143536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Принимает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ответственные решения по поводу подготовки к экзаменам, инициативен в самоподготовке.</a:t>
            </a: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Формирует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вокруг себя интеллектуальную и творческую среду развития.</a:t>
            </a: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Умеет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ставить адекватные учебные задачи и поэтапно их решать.</a:t>
            </a: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Ценит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развивает в себе пунктуальность, обязательность, аккуратность.</a:t>
            </a: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Эффективно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использует время, отведенное на подготовку к экзаменам, не откладывает дел на потом.</a:t>
            </a:r>
          </a:p>
          <a:p>
            <a:pPr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 Доводит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начатое дело до завершения. Успех или неудачу воспринимает как жизненный урок.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114300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выпускникам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Вы психологически готовы к ЕГЭ если думаете так: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хорошо представляю, как проходит ЕГЭ.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Полагаю, что смогу правильно распределить время и силы во время ЕГЭ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знаю, как выбирать наилучший для меня способ выполнения заданий.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волнуюсь, когда думаю о предстоящем экзамене.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Думаю, что смогу справиться с тревогой на экзамене.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Считаю, что могу сдать ЕГЭ на высокую оценку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8183880" cy="1051560"/>
          </a:xfrm>
        </p:spPr>
        <p:txBody>
          <a:bodyPr/>
          <a:lstStyle/>
          <a:p>
            <a:r>
              <a:rPr lang="ru-RU" sz="2800" b="1" dirty="0"/>
              <a:t>Психологический портрет человека, готового успешно сдать экзамены: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357298"/>
            <a:ext cx="8183880" cy="5143536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1. Принимает </a:t>
            </a:r>
            <a:r>
              <a:rPr lang="ru-RU" sz="2000" dirty="0"/>
              <a:t>ответственные решения по поводу подготовки к экзаменам, инициативен в самоподготовке.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2. Формирует </a:t>
            </a:r>
            <a:r>
              <a:rPr lang="ru-RU" sz="2000" dirty="0"/>
              <a:t>вокруг себя интеллектуальную и творческую среду развития.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3. Умеет </a:t>
            </a:r>
            <a:r>
              <a:rPr lang="ru-RU" sz="2000" dirty="0"/>
              <a:t>ставить адекватные учебные задачи и поэтапно их решать.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4. Ценит </a:t>
            </a:r>
            <a:r>
              <a:rPr lang="ru-RU" sz="2000" dirty="0"/>
              <a:t>и развивает в себе пунктуальность, обязательность, аккуратность.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5. Эффективно </a:t>
            </a:r>
            <a:r>
              <a:rPr lang="ru-RU" sz="2000" dirty="0"/>
              <a:t>использует время, отведенное на подготовку к экзаменам, не откладывает дел на потом.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6. Доводит </a:t>
            </a:r>
            <a:r>
              <a:rPr lang="ru-RU" sz="2000" dirty="0"/>
              <a:t>начатое дело до завершения. Успех или неудачу воспринимает как жизненный урок.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Советы для родителей - поддержка ребёнка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283922" cy="5398978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Родительская поддержка – это процесс: 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6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  В ходе, которого родитель сосредотачивается на достоинствах ребенка с целью</a:t>
            </a:r>
          </a:p>
          <a:p>
            <a:pPr>
              <a:lnSpc>
                <a:spcPct val="16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укрепления его самооценки;</a:t>
            </a:r>
          </a:p>
          <a:p>
            <a:pPr>
              <a:lnSpc>
                <a:spcPct val="16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2.  Который  помогает ребенку поверить в себя и в свои способности. </a:t>
            </a:r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Для того, чтобы поддержать ребенка, необходимо: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Опираться на сильные стороны ребенка. </a:t>
            </a:r>
          </a:p>
          <a:p>
            <a:pPr>
              <a:lnSpc>
                <a:spcPct val="16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Избегать подчеркивания промахов ребенка. </a:t>
            </a:r>
          </a:p>
          <a:p>
            <a:pPr>
              <a:lnSpc>
                <a:spcPct val="16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Показывать, что Вы удовлетворены ребенком. </a:t>
            </a:r>
          </a:p>
          <a:p>
            <a:pPr>
              <a:lnSpc>
                <a:spcPct val="16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Уметь и хотеть демонстрировать любовь к ребенку. </a:t>
            </a:r>
          </a:p>
          <a:p>
            <a:pPr>
              <a:lnSpc>
                <a:spcPct val="16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Внести юмор во взаимоотношения с ребенком. </a:t>
            </a:r>
          </a:p>
          <a:p>
            <a:pPr>
              <a:lnSpc>
                <a:spcPct val="16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Проводить больше времени с ребенком. </a:t>
            </a:r>
          </a:p>
          <a:p>
            <a:pPr>
              <a:lnSpc>
                <a:spcPct val="16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Позволить самому решать проблемы там, где это      возможно. </a:t>
            </a:r>
          </a:p>
          <a:p>
            <a:pPr>
              <a:lnSpc>
                <a:spcPct val="16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Избегать дисциплинарных поощрений и наказаний. </a:t>
            </a:r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Важно, чтобы родитель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научился принимать ребенка таким, какой он есть, включая все его достижения и промахи, а в общении с ним учитывать значение таких вещей, как тон, жесты, выражения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72140"/>
            <a:ext cx="8183880" cy="85725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выпускникам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Желаю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всем  школьникам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сдать ЕГЭ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максимальный балл –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все 100!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026" name="Picture 2" descr="Открытки сдача экзамена"/>
          <p:cNvPicPr>
            <a:picLocks noChangeAspect="1" noChangeArrowheads="1"/>
          </p:cNvPicPr>
          <p:nvPr/>
        </p:nvPicPr>
        <p:blipFill>
          <a:blip r:embed="rId2" cstate="print"/>
          <a:srcRect l="2344" t="7026" r="2734" b="5152"/>
          <a:stretch>
            <a:fillRect/>
          </a:stretch>
        </p:blipFill>
        <p:spPr bwMode="auto">
          <a:xfrm>
            <a:off x="5286380" y="3786190"/>
            <a:ext cx="3286148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учащихся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714356"/>
          <a:ext cx="7643866" cy="4143404"/>
        </p:xfrm>
        <a:graphic>
          <a:graphicData uri="http://schemas.openxmlformats.org/drawingml/2006/table">
            <a:tbl>
              <a:tblPr/>
              <a:tblGrid>
                <a:gridCol w="7643866"/>
              </a:tblGrid>
              <a:tr h="4143404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Слово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«экзамен» переводится с латинского как «</a:t>
                      </a:r>
                      <a:r>
                        <a:rPr lang="ru-RU" sz="2400" b="1" i="0" dirty="0">
                          <a:latin typeface="Times New Roman" pitchFamily="18" charset="0"/>
                          <a:cs typeface="Times New Roman" pitchFamily="18" charset="0"/>
                        </a:rPr>
                        <a:t>испытание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».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именно испытаниями, сложными, подчас драматичными, становятся выпускные экзамены для выпускников. </a:t>
                      </a:r>
                      <a:endParaRPr lang="ru-RU" sz="2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 </a:t>
                      </a:r>
                      <a:r>
                        <a:rPr lang="ru-RU" sz="2400" b="0" i="0" dirty="0">
                          <a:latin typeface="Times New Roman" pitchFamily="18" charset="0"/>
                          <a:cs typeface="Times New Roman" pitchFamily="18" charset="0"/>
                        </a:rPr>
                        <a:t>- самый ответственный период жизни каждого старшеклассника. Именно на экзамене подводиться итог учебной деятельности каждого учащегося. Чтобы успешно сдать экзамен, к нему необходимо хорошо подготовиться. </a:t>
                      </a: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Говоря о  экзамене, особое внимание стоит обратить на те  средства психологической поддержки, которые воздействуют на психофизиологическом уровне.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Приколные ответы с картинками на аск"/>
          <p:cNvPicPr>
            <a:picLocks noChangeAspect="1" noChangeArrowheads="1"/>
          </p:cNvPicPr>
          <p:nvPr/>
        </p:nvPicPr>
        <p:blipFill>
          <a:blip r:embed="rId2" cstate="print"/>
          <a:srcRect l="10500" t="4913" r="11499" b="9934"/>
          <a:stretch>
            <a:fillRect/>
          </a:stretch>
        </p:blipFill>
        <p:spPr bwMode="auto">
          <a:xfrm>
            <a:off x="5500694" y="2857496"/>
            <a:ext cx="2928958" cy="2571768"/>
          </a:xfrm>
          <a:prstGeom prst="rect">
            <a:avLst/>
          </a:prstGeom>
          <a:noFill/>
        </p:spPr>
      </p:pic>
      <p:pic>
        <p:nvPicPr>
          <p:cNvPr id="19458" name="Picture 2" descr="Современная школа России всероссийская газе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857496"/>
            <a:ext cx="3214710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«Как психологически подготовиться к сдаче единого государственного экзамена»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28736"/>
            <a:ext cx="8183880" cy="328956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 занятий: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отработка с учащимися навыков психологической подготовки к экзаменам, повышение их уверенности в себе, в своих силах при сдаче экзаменов.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school99.ru/pictures/school99_psychexam/egy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00438"/>
            <a:ext cx="4052886" cy="222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8572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«Как психологически подготовиться к сдаче единого государственного экзамена»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Задачи:</a:t>
            </a:r>
            <a:br>
              <a:rPr lang="ru-RU" b="1" i="1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Обучение выпускников способам релаксации и снятия эмоционального и физического напряжения, повышение сопротивляемости стрессу;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Обучение учащихся способам волевой мобилизации и способам поддержания рабочего самочувствия в ходе подготовки к экзаменам;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Обучение приемам активного запоминания.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Равномерно распределяйте умственную нагрузку  при подготовке к экзаменам.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Заучивая материал,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повторяйте его по 20 минут. Эффективно повторение утром и перед сном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Чтобы перевести и закрепить информацию в долговременную память постепенно увеличивайте период между повторениями.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Воспроизводите материал своими словами, близко к тексту.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Память тренируется в процессе припоминания, а не чтения!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Чередуйте занятия и отдых: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50 минут умственной нагрузки/10 минут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двигательной активности или релаксационного отдыха.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Научитесь пользоваться техниками дыхательной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мышечной релаксации. Они очень помогут на экзамене!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Думайте о том, что вы можете сделать,</a:t>
            </a:r>
          </a:p>
          <a:p>
            <a:pPr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    а не то, чего не можете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Международный институт рынка в Самаре - вопрос по ЕГЭ - test-the-best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3571876"/>
            <a:ext cx="1547800" cy="21192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Рекомендации выпускникам за месяц до экзамена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Распределение своего времени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Сейчас, как никогда, вашему организму нужен полноценный сон,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увеличьте его время на час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00174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Рекомендуем сутки разделить на три части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к экзаменам в школе и дома-8 часов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Спорт, прогулки на свежем воздухе- 8 часов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Сон - не менее 8 часов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AutoShape 2" descr="https://im0-tub-ru.yandex.net/i?id=180909542c6875fae91d5f685b8131df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Единый Государственный Экзамен - это новый... / . Технологии / Егэ действительно / Pinme.ru / Вика Незна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786190"/>
            <a:ext cx="2928958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выпускникам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период сдачи экзамена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Рекомендуем правильно питаться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Питание должно быть 3-4 разовым, калорийным, богатым витаминами. Полезно употреблять в пищу шоколад, овощи, фрукты, рыбу, мясо.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улучшения памяти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морковь с растительным маслом, ананасовый сок.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концентрации внимания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половинка репчатого лука в день.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творческого озарения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чай из тмина (2 чайные ложки семян на чашку).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успеха в изучении наук: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капуста и лимон.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хорошего настроения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бананы – «фрукты счастья»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выпускникам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период сдачи экзамена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Рассчитывайте свои силы, отдыхайте.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 день до экзамена следует прогуляться, хорошенько выспаться и морально подготовиться. Зубрить за ночь до ЕГЭ не имеет смысла, Вы не получите никакого результата, кроме переутомления.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Занимайтесь физическими упражнениями.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день экзамена избегайте споров с родителями, одноклассниками и других случаев, когда вы сердитесь.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250</TotalTime>
  <Words>1092</Words>
  <Application>Microsoft Office PowerPoint</Application>
  <PresentationFormat>Экран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Психологическое сопровождение учащихся при подготовке к ЕГЭ </vt:lpstr>
      <vt:lpstr>Психологическое сопровождение учащихся</vt:lpstr>
      <vt:lpstr>Психологическое сопровождение учащихся</vt:lpstr>
      <vt:lpstr>                        «Как психологически подготовиться к сдаче единого государственного экзамена»</vt:lpstr>
      <vt:lpstr>«Как психологически подготовиться к сдаче единого государственного экзамена»</vt:lpstr>
      <vt:lpstr>Рекомендации выпускникам за месяц до экзамена</vt:lpstr>
      <vt:lpstr>Распределение своего времени</vt:lpstr>
      <vt:lpstr>Рекомендации выпускникам  в период сдачи экзамена</vt:lpstr>
      <vt:lpstr>Рекомендации выпускникам  в период сдачи экзамена</vt:lpstr>
      <vt:lpstr>Рекомендации выпускникам  во время сдачи экзамена</vt:lpstr>
      <vt:lpstr>Рекомендации выпускникам  во время сдачи экзамена</vt:lpstr>
      <vt:lpstr>Психологический портрет человека,  готового успешно сдать экзамены:</vt:lpstr>
      <vt:lpstr>Психологический портрет человека,  готового успешно сдать экзамены:</vt:lpstr>
      <vt:lpstr>Рекомендации выпускникам</vt:lpstr>
      <vt:lpstr>Психологический портрет человека, готового успешно сдать экзамены:</vt:lpstr>
      <vt:lpstr>Советы для родителей - поддержка ребёнка</vt:lpstr>
      <vt:lpstr>Рекомендации выпускникам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«Как психологически подготовиться к сдаче единого государственного экзамена» </dc:title>
  <cp:lastModifiedBy>1</cp:lastModifiedBy>
  <cp:revision>28</cp:revision>
  <dcterms:modified xsi:type="dcterms:W3CDTF">2020-03-27T05:46:43Z</dcterms:modified>
</cp:coreProperties>
</file>